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64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This is then combined (geometric mean this time) with non-SAR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6700"/>
            <a:ext cx="3675888" cy="287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06701"/>
            <a:ext cx="3675888" cy="2870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52732"/>
            <a:ext cx="3675888" cy="286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50833"/>
            <a:ext cx="3675888" cy="28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We just multiple pooled non-SAR probabilities * SAR probability.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this case it actually increased probability since many of these are: 1. in runout zones, 2. low angle, 3. no </a:t>
            </a:r>
            <a:r>
              <a:rPr lang="en-US" dirty="0" err="1"/>
              <a:t>fcf</a:t>
            </a:r>
            <a:r>
              <a:rPr lang="en-US" dirty="0"/>
              <a:t>, 4. lots of recent SWE.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for regions and times (not this example) with low recent SWE accumulation, not in runouts, in trees, or at steep angles this will lower probs.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package that handles data finding, reprojection, differencing, and detection for avalanche debris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about 30 minutes. Non-</a:t>
            </a:r>
            <a:r>
              <a:rPr lang="en-US" dirty="0" err="1"/>
              <a:t>flowpy</a:t>
            </a:r>
            <a:r>
              <a:rPr lang="en-US" dirty="0"/>
              <a:t> time = 5-10 minutes, </a:t>
            </a:r>
            <a:r>
              <a:rPr lang="en-US"/>
              <a:t>data-loaded already = 1 minute.</a:t>
            </a:r>
          </a:p>
        </p:txBody>
      </p:sp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178300" cy="2806700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366297" y="2781063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prob = scipy.expit(diff - threshold_db)*logistic_slope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466153"/>
            <a:ext cx="3248352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probabilities from multiple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31A6-F006-ABA6-9975-A180BC7F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449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/>
              <a:t>Log-odds combination</a:t>
            </a:r>
          </a:p>
          <a:p>
            <a:pPr marL="0" indent="0">
              <a:buNone/>
            </a:pPr>
            <a:r>
              <a:rPr lang="en-US" dirty="0" err="1"/>
              <a:t>log_odds</a:t>
            </a:r>
            <a:r>
              <a:rPr lang="en-US" dirty="0"/>
              <a:t> = 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probs_safe</a:t>
            </a:r>
            <a:r>
              <a:rPr lang="en-US" dirty="0"/>
              <a:t> / (1 - </a:t>
            </a:r>
            <a:r>
              <a:rPr lang="en-US" dirty="0" err="1"/>
              <a:t>probs_safe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# Weighted average in log-odds space</a:t>
            </a:r>
          </a:p>
          <a:p>
            <a:pPr marL="0" indent="0">
              <a:buNone/>
            </a:pPr>
            <a:r>
              <a:rPr lang="en-US" dirty="0" err="1"/>
              <a:t>log_odds_combined</a:t>
            </a:r>
            <a:r>
              <a:rPr lang="en-US" dirty="0"/>
              <a:t> = (</a:t>
            </a:r>
            <a:r>
              <a:rPr lang="en-US" dirty="0" err="1"/>
              <a:t>log_odds</a:t>
            </a:r>
            <a:r>
              <a:rPr lang="en-US" dirty="0"/>
              <a:t> * weights).sum(dim=dim)</a:t>
            </a:r>
          </a:p>
          <a:p>
            <a:pPr marL="0" indent="0">
              <a:buNone/>
            </a:pPr>
            <a:r>
              <a:rPr lang="en-US" dirty="0"/>
              <a:t># Convert back to probability</a:t>
            </a:r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1 / (1 + </a:t>
            </a:r>
            <a:r>
              <a:rPr lang="en-US" dirty="0" err="1"/>
              <a:t>np.exp</a:t>
            </a:r>
            <a:r>
              <a:rPr lang="en-US" dirty="0"/>
              <a:t>(-</a:t>
            </a:r>
            <a:r>
              <a:rPr lang="en-US" dirty="0" err="1"/>
              <a:t>log_odds_combined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Boosting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probs_filtered</a:t>
            </a:r>
            <a:r>
              <a:rPr lang="en-US" dirty="0"/>
              <a:t> = </a:t>
            </a:r>
            <a:r>
              <a:rPr lang="en-US" dirty="0" err="1"/>
              <a:t>probs.where</a:t>
            </a:r>
            <a:r>
              <a:rPr lang="en-US" dirty="0"/>
              <a:t>(probs &gt;= </a:t>
            </a:r>
            <a:r>
              <a:rPr lang="en-US" dirty="0" err="1"/>
              <a:t>min_prob_threshold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Count valid sources (how many detect something)</a:t>
            </a:r>
          </a:p>
          <a:p>
            <a:pPr marL="0" indent="0">
              <a:buNone/>
            </a:pPr>
            <a:r>
              <a:rPr lang="en-US" dirty="0" err="1"/>
              <a:t>n_valid</a:t>
            </a:r>
            <a:r>
              <a:rPr lang="en-US" dirty="0"/>
              <a:t> = </a:t>
            </a:r>
            <a:r>
              <a:rPr lang="en-US" dirty="0" err="1"/>
              <a:t>probs_filtered.notnull</a:t>
            </a:r>
            <a:r>
              <a:rPr lang="en-US" dirty="0"/>
              <a:t>().sum(dim=dim)</a:t>
            </a:r>
          </a:p>
          <a:p>
            <a:pPr marL="0" indent="0">
              <a:buNone/>
            </a:pPr>
            <a:r>
              <a:rPr lang="en-US" dirty="0" err="1"/>
              <a:t>n_total</a:t>
            </a:r>
            <a:r>
              <a:rPr lang="en-US" dirty="0"/>
              <a:t> = </a:t>
            </a:r>
            <a:r>
              <a:rPr lang="en-US" dirty="0" err="1"/>
              <a:t>probs.sizes</a:t>
            </a:r>
            <a:r>
              <a:rPr lang="en-US" dirty="0"/>
              <a:t>[dim]</a:t>
            </a:r>
          </a:p>
          <a:p>
            <a:pPr marL="0" indent="0">
              <a:buNone/>
            </a:pPr>
            <a:r>
              <a:rPr lang="en-US" dirty="0"/>
              <a:t># Agreement: fraction showing detection</a:t>
            </a:r>
          </a:p>
          <a:p>
            <a:pPr marL="0" indent="0">
              <a:buNone/>
            </a:pPr>
            <a:r>
              <a:rPr lang="en-US" dirty="0"/>
              <a:t>agreement = </a:t>
            </a:r>
            <a:r>
              <a:rPr lang="en-US" dirty="0" err="1"/>
              <a:t>n_valid</a:t>
            </a:r>
            <a:r>
              <a:rPr lang="en-US" dirty="0"/>
              <a:t> / </a:t>
            </a:r>
            <a:r>
              <a:rPr lang="en-US" dirty="0" err="1"/>
              <a:t>n_total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Boost formula: </a:t>
            </a:r>
            <a:r>
              <a:rPr lang="en-US" dirty="0" err="1"/>
              <a:t>p_final</a:t>
            </a:r>
            <a:r>
              <a:rPr lang="en-US" dirty="0"/>
              <a:t> = </a:t>
            </a:r>
            <a:r>
              <a:rPr lang="en-US" dirty="0" err="1"/>
              <a:t>p_mean</a:t>
            </a:r>
            <a:r>
              <a:rPr lang="en-US" dirty="0"/>
              <a:t> + (1 - </a:t>
            </a:r>
            <a:r>
              <a:rPr lang="en-US" dirty="0" err="1"/>
              <a:t>p_mean</a:t>
            </a:r>
            <a:r>
              <a:rPr lang="en-US" dirty="0"/>
              <a:t>) × agreement² × strength</a:t>
            </a:r>
          </a:p>
          <a:p>
            <a:pPr marL="0" indent="0">
              <a:buNone/>
            </a:pPr>
            <a:r>
              <a:rPr lang="en-US" dirty="0"/>
              <a:t>boost = (1 - </a:t>
            </a:r>
            <a:r>
              <a:rPr lang="en-US" dirty="0" err="1"/>
              <a:t>p_combined</a:t>
            </a:r>
            <a:r>
              <a:rPr lang="en-US" dirty="0"/>
              <a:t>) * (agreement ** 2) * </a:t>
            </a:r>
            <a:r>
              <a:rPr lang="en-US" dirty="0" err="1"/>
              <a:t>agreement_strength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</a:t>
            </a:r>
            <a:r>
              <a:rPr lang="en-US" dirty="0" err="1"/>
              <a:t>p_combined</a:t>
            </a:r>
            <a:r>
              <a:rPr lang="en-US" dirty="0"/>
              <a:t> + boost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3" y="1462088"/>
            <a:ext cx="6272892" cy="4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659</Words>
  <Application>Microsoft Macintosh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Example</vt:lpstr>
      <vt:lpstr>We start with dB of backscatter change over specific date (2020-03-31) from each track from all possible pairs (within a few months)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We just multiple pooled non-SAR probabilities * SAR probability.</vt:lpstr>
      <vt:lpstr>Last step: Use dense conditional random fields to give weight to pixels near other debris pixels and remove sharp changes in debris/background</vt:lpstr>
      <vt:lpstr>Re-run again on Jan 31st, 2020 for an example of minimal avalanches</vt:lpstr>
      <vt:lpstr>Re-run again on Jan 31st, 2020 for an example of minimal avalanches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3</cp:revision>
  <dcterms:created xsi:type="dcterms:W3CDTF">2026-02-11T19:21:49Z</dcterms:created>
  <dcterms:modified xsi:type="dcterms:W3CDTF">2026-02-11T21:20:25Z</dcterms:modified>
</cp:coreProperties>
</file>